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eq Ali (tarali)" userId="6315314b-9975-4b83-8b88-d3a414c03d86" providerId="ADAL" clId="{F2E97057-28B0-42D3-AE7F-C1DB74747891}"/>
    <pc:docChg chg="undo custSel modSld">
      <pc:chgData name="Tareq Ali (tarali)" userId="6315314b-9975-4b83-8b88-d3a414c03d86" providerId="ADAL" clId="{F2E97057-28B0-42D3-AE7F-C1DB74747891}" dt="2024-12-17T17:56:28.374" v="3" actId="20577"/>
      <pc:docMkLst>
        <pc:docMk/>
      </pc:docMkLst>
      <pc:sldChg chg="modSp mod">
        <pc:chgData name="Tareq Ali (tarali)" userId="6315314b-9975-4b83-8b88-d3a414c03d86" providerId="ADAL" clId="{F2E97057-28B0-42D3-AE7F-C1DB74747891}" dt="2024-12-17T17:56:28.374" v="3" actId="20577"/>
        <pc:sldMkLst>
          <pc:docMk/>
          <pc:sldMk cId="0" sldId="256"/>
        </pc:sldMkLst>
        <pc:spChg chg="mod">
          <ac:chgData name="Tareq Ali (tarali)" userId="6315314b-9975-4b83-8b88-d3a414c03d86" providerId="ADAL" clId="{F2E97057-28B0-42D3-AE7F-C1DB74747891}" dt="2024-12-17T17:56:28.374" v="3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92D90A-9B18-DB1C-3916-B5198EAFA37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414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err="1"/>
              <a:t>قسم</a:t>
            </a:r>
            <a:r>
              <a:rPr dirty="0"/>
              <a:t> </a:t>
            </a:r>
            <a:r>
              <a:rPr dirty="0" err="1"/>
              <a:t>الاقتصاد</a:t>
            </a:r>
            <a:endParaRPr dirty="0"/>
          </a:p>
          <a:p>
            <a:r>
              <a:rPr dirty="0"/>
              <a:t>Depar</a:t>
            </a:r>
            <a:r>
              <a:rPr lang="en-US" dirty="0"/>
              <a:t>tme</a:t>
            </a:r>
            <a:r>
              <a:rPr dirty="0"/>
              <a:t>nt of Economics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 b="1"/>
            </a:pPr>
            <a:r>
              <a:t>RIU EDU - USA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400"/>
            </a:pPr>
            <a:r>
              <a:rPr dirty="0" err="1"/>
              <a:t>التعريف</a:t>
            </a:r>
            <a:r>
              <a:rPr dirty="0"/>
              <a:t> </a:t>
            </a:r>
            <a:r>
              <a:rPr dirty="0" err="1"/>
              <a:t>بقسم</a:t>
            </a:r>
            <a:r>
              <a:rPr dirty="0"/>
              <a:t> </a:t>
            </a:r>
            <a:r>
              <a:rPr dirty="0" err="1"/>
              <a:t>قسم</a:t>
            </a:r>
            <a:r>
              <a:rPr dirty="0"/>
              <a:t> </a:t>
            </a:r>
            <a:r>
              <a:rPr dirty="0" err="1"/>
              <a:t>الاقتصاد</a:t>
            </a:r>
            <a:r>
              <a:rPr dirty="0"/>
              <a:t> / Department of Economics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772400" cy="274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400"/>
            </a:pPr>
            <a:r>
              <a:t>يهدف قسم الاقتصاد إلى تأهيل الطلاب لفهم النظم الاقتصادية وتحليل القضايا الاقتصادية المحلية والعالمية، مع التركيز على تطوير المهارات اللازمة لاتخاذ القرارات الاقتصادية السليمة.</a:t>
            </a:r>
          </a:p>
          <a:p>
            <a:pPr>
              <a:defRPr sz="1400"/>
            </a:pPr>
            <a:endParaRPr/>
          </a:p>
          <a:p>
            <a:pPr>
              <a:defRPr sz="1400"/>
            </a:pPr>
            <a:r>
              <a:t>The Department of Economics aims to equip students with the knowledge to understand economic systems and analyze local and global economic issues, focusing on developing skills for sound economic decision-making.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defRPr sz="1200" b="1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 b="1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مبادئ الاقتصاد الجزئي / Principles of Microeconomics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الإحصاء الاقتصادي / Economic Statistics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النظرية الاقتصادية / Economic 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التجارة الدولية / International Trade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defRPr sz="1200" b="1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 b="1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مبادئ الاقتصاد الكلي / Principles of Macroeconomics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السياسات الاقتصادية / Economic Policies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النمو الاقتصادي / Economic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الاقتصاد القياسي / Econometrics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>
                        <a:defRPr sz="1200" b="1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 b="1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تحليل الأسواق المالية / Financial Market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الاقتصاد الدولي / International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التخطيط الاقتصادي / Economic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الاقتصاد البيئي / Environmental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0100">
                <a:tc>
                  <a:txBody>
                    <a:bodyPr/>
                    <a:lstStyle/>
                    <a:p>
                      <a:pPr>
                        <a:defRPr sz="1200" b="1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 b="1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الاقتصاد الإسلامي / Islamic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الاقتصاد التطبيقي / Applied 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233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قسم الاقتصاد Department of Economics</vt:lpstr>
      <vt:lpstr>التعريف بقسم قسم الاقتصاد / Department of Economics</vt:lpstr>
      <vt:lpstr>الفصل الأول - المناهج / Curriculum</vt:lpstr>
      <vt:lpstr>الفصل الثاني - المناهج / Curriculum</vt:lpstr>
      <vt:lpstr>الفصل الثالث - المناهج / Curriculum</vt:lpstr>
      <vt:lpstr>الفصل الرابع - المناهج / Curriculum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Tareq Ali (tarali)</dc:creator>
  <cp:keywords/>
  <dc:description>generated using python-pptx</dc:description>
  <cp:lastModifiedBy>Tareq Ali (tarali)</cp:lastModifiedBy>
  <cp:revision>1</cp:revision>
  <dcterms:created xsi:type="dcterms:W3CDTF">2013-01-27T09:14:16Z</dcterms:created>
  <dcterms:modified xsi:type="dcterms:W3CDTF">2024-12-17T17:58:23Z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2024-12-17T17:57:37Z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fa6d4430-5540-4113-9c92-6a318967cab6</vt:lpwstr>
  </property>
  <property fmtid="{D5CDD505-2E9C-101B-9397-08002B2CF9AE}" pid="8" name="MSIP_Label_a189e4fd-a2fa-47bf-9b21-17f706ee2968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-</vt:lpwstr>
  </property>
</Properties>
</file>