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الصحافة إلى إعداد متخصصين في مجال الصحافة المكتوبة والرقمية، مزودين بالمهارات المهنية والمعرفة الأكاديمية.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Journalism Department aims to prepare specialists in written and digital journalism, equipped with professional skills and academic knowledge.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مجال الصحافة المكتوبة والرقمية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written and digital journalism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توفير برامج تعليمية متميزة تؤهل الطلاب للعمل بكفاءة في مجال الصحافة والإعلام.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Providing distinguished educational programs that qualify students to work efficiently in journalism and media.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تطوير المهارات الصحفية.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Developing journalistic skills.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البحث العلمي في مجال الإعلام.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Promoting scientific research in media.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إعلامية قادرة على المنافسة.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competitive media professionals.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صحفي، محرر أخبار، كاتب محتوى، مستشار إعلامي، منتج رقمي.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Journalist, News Editor, Content Writer, Media Consultant, Digital Producer.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الصحافة</a:t>
                      </a:r>
                    </a:p>
                    <a:p>
                      <a:r>
                        <a:t>Introduction to Journalism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الصحافة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كتابة الأخبار</a:t>
                      </a:r>
                    </a:p>
                    <a:p>
                      <a:r>
                        <a:t>News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فن كتابة الأخبار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التحرير الصحفي</a:t>
                      </a:r>
                    </a:p>
                    <a:p>
                      <a:r>
                        <a:t>Journalistic Editing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التحرير الصحفي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الرقمي</a:t>
                      </a:r>
                    </a:p>
                    <a:p>
                      <a:r>
                        <a:t>Digital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الرقمي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الاتصال</a:t>
                      </a:r>
                    </a:p>
                    <a:p>
                      <a:r>
                        <a:t>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الاتصال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إعداد التقارير الصحفية</a:t>
                      </a:r>
                    </a:p>
                    <a:p>
                      <a:r>
                        <a:t>Report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فن التقارير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تصميم الصحف والمجلات</a:t>
                      </a:r>
                    </a:p>
                    <a:p>
                      <a:r>
                        <a:t>Newspaper and Magazine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تصميم الصحف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الأخبار</a:t>
                      </a:r>
                    </a:p>
                    <a:p>
                      <a:r>
                        <a:t>News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الأخبار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التنموي</a:t>
                      </a:r>
                    </a:p>
                    <a:p>
                      <a:r>
                        <a:t>Development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التنموي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التحقيقات الصحفية</a:t>
                      </a:r>
                    </a:p>
                    <a:p>
                      <a:r>
                        <a:t>Investigative Journalism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التحقيق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الجماهيري</a:t>
                      </a:r>
                    </a:p>
                    <a:p>
                      <a:r>
                        <a:t>Mass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الجماهيري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التسويق الإعلامي</a:t>
                      </a:r>
                    </a:p>
                    <a:p>
                      <a:r>
                        <a:t>Media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التسويق الإعلامي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التقنيات الحديثة في الصحافة</a:t>
                      </a:r>
                    </a:p>
                    <a:p>
                      <a:r>
                        <a:t>Modern Journalism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التقنيات الحديثة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والسياسة</a:t>
                      </a:r>
                    </a:p>
                    <a:p>
                      <a:r>
                        <a:t>Media and Politics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السياسي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إنتاج المحتوى الرقمي</a:t>
                      </a:r>
                    </a:p>
                    <a:p>
                      <a:r>
                        <a:t>Digital Content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إنتاج المحتوى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الإعلامية المعاصرة</a:t>
                      </a:r>
                    </a:p>
                    <a:p>
                      <a:r>
                        <a:t>Contemporary Media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الإعلامية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