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 b="1">
                <a:solidFill>
                  <a:srgbClr val="004D4D"/>
                </a:solidFill>
              </a:defRPr>
            </a:pPr>
            <a:r>
              <a:t>قسم اللغة العربية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2860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تعريف بالقسم:</a:t>
            </a:r>
          </a:p>
          <a:p>
            <a:r>
              <a:t>يهدف القسم إلى تعليم اللغة العربية وآدابها للطلاب وتطوير مهاراتهم في الفهم والتعبير والإبداع.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رؤية ورسالة وأهداف القسم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رؤية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تحقيق الريادة في تعليم اللغة العربية وآدابها محليًا وعالميًا.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رسالة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تقديم برامج تعليمية شاملة لتأهيل مختصين في اللغة العربية وآدابها.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أهداف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تعزيز اللغة العربية في التعليم.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تطوير البحث العلمي في مجالات اللغة العربية.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إعداد معلمين متميزين في تعليم اللغة العربية.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فرص العمل المتاحة للخريجين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معلم لغة عربية، كاتب أدبي، باحث في اللغة العربية.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العربية - الفصل الأول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النحو العربي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النحو العربي - عباس حسن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البلاغة العربية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البلاغة العربية - أحمد عبد الله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العربي القديم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العربي القديم - شوقي ضيف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اللغة العربية الفصيحة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اللغة الفصيحة - علي النعيمي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مهارات الكتابة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مهارات الكتابة - ريمون كاتل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العربية - الفصل الثاني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النحو العربي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النحو العربي - عباس حسن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الجاهلي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الجاهلي - شوقي ضيف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اللغة العربية المتقدمة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اللغة المتقدمة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تحليل النصوص الأدبية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تحليل النصوص - أحمد شرف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الشعر العربي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الشعر العربي - عبد الله يوسف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الميداني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العربية - الفصل الثالث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العروض والقافية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العروض والقافية - علي القاضي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الإسلامي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الإسلامي - أحمد علي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النقد الأدبي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النقد الأدبي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اللغة العربية في الإعلام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العربية في الإعلام - محمد علي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العربي الحديث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الحديث - شوقي ضيف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 المتقدم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العربية - الفصل الرابع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مشاريع التخرج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اللغوية المعاصرة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اللغوية - علي إبراهيم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المقارن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المقارن - أحمد عبد الله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اللغوية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اللغوية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التقنيات الحديثة في تدريس العربية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التقنيات الحديثة - ريمون كاتل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الميداني النهائي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