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الحديث وعلومه إلى دراسة الحديث الشريف وعلومه وتخريج مختصين في فهم السنة النبوية وتطبيقها.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Hadith and Its Sciences Department aims to study the Prophetic Hadith and its sciences, preparing specialists in understanding and applying the Sunnah.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الريادة في دراسة الحديث الشريف وعلومه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the study of Hadith and its sciences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تأهيل الطلاب لفهم شامل للسنة النبوية وتطبيقها بطرق علمية وعملية لخدمة المجتمع.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Qualifying students for a comprehensive understanding of the Sunnah and its practical application to serve the community.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المعرفة بالسنة النبوية.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Enhancing knowledge of the Sunnah.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باحثين متخصصين في علوم الحديث.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researchers specialized in Hadith sciences.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دعم البحث العلمي في مجال الحديث وعلومه.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Supporting scientific research in Hadith and its sciences.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باحث في علوم الحديث، معلم علوم شرعية، مستشار ديني، خطيب، كاتب إسلامي.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Researcher in Hadith Sciences, Islamic Sciences Teacher, Religious Consultant, Preacher, Islamic Writer.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مدخل إلى علوم الحديث</a:t>
                      </a:r>
                    </a:p>
                    <a:p>
                      <a:r>
                        <a:t>Introduction to Hadith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علوم الحديث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مصطلح الحديث</a:t>
                      </a:r>
                    </a:p>
                    <a:p>
                      <a:r>
                        <a:t>Hadith Terminology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مصطلح الحديث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التخريج ودراسة الأسانيد</a:t>
                      </a:r>
                    </a:p>
                    <a:p>
                      <a:r>
                        <a:t>Hadith Verification and Chains of Narration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دراسة الأسانيد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النحو العربي</a:t>
                      </a:r>
                    </a:p>
                    <a:p>
                      <a:r>
                        <a:t>Arabic Grammar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النحو العربي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البحث في علوم الحديث</a:t>
                      </a:r>
                    </a:p>
                    <a:p>
                      <a:r>
                        <a:t>Research Skills in Hadith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البحث - علي النعيمي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الحديث النبوي الشريف 1</a:t>
                      </a:r>
                    </a:p>
                    <a:p>
                      <a:r>
                        <a:t>Prophetic Hadith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الحديث النبوي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أسباب ورود الحديث</a:t>
                      </a:r>
                    </a:p>
                    <a:p>
                      <a:r>
                        <a:t>Reasons for Hadith Revelation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أسباب ورود الحديث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علوم الحديث التحليلية</a:t>
                      </a:r>
                    </a:p>
                    <a:p>
                      <a:r>
                        <a:t>Analytical Hadith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التحليلية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الإعجاز في السنة</a:t>
                      </a:r>
                    </a:p>
                    <a:p>
                      <a:r>
                        <a:t>Miracles in the Sunnah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الإعجاز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الحديث النبوي الشريف 2</a:t>
                      </a:r>
                    </a:p>
                    <a:p>
                      <a:r>
                        <a:t>Prophetic Hadith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الحديث النبوي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علوم الجرح والتعديل</a:t>
                      </a:r>
                    </a:p>
                    <a:p>
                      <a:r>
                        <a:t>Criticism and Accreditation in Hadith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الجرح والتعديل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النصوص الحديثية</a:t>
                      </a:r>
                    </a:p>
                    <a:p>
                      <a:r>
                        <a:t>Analysis of Hadith 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النصوص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القواعد الفقهية المستنبطة من السنة</a:t>
                      </a:r>
                    </a:p>
                    <a:p>
                      <a:r>
                        <a:t>Jurisprudential Principles Derived from the Sunnah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القواعد الفقهية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المعاصرة في علوم الحديث</a:t>
                      </a:r>
                    </a:p>
                    <a:p>
                      <a:r>
                        <a:t>Contemporary Issues in Hadith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المعاصرة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الحديث وآيات الأحكام</a:t>
                      </a:r>
                    </a:p>
                    <a:p>
                      <a:r>
                        <a:t>Hadith and Legal Verses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الحديث وآيات الأحكام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المنهجية العلمية في علوم الحديث</a:t>
                      </a:r>
                    </a:p>
                    <a:p>
                      <a:r>
                        <a:t>Scientific Methodology in Hadith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المنهجية العلمية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