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الفقه وأصوله إلى دراسة الفقه الإسلامي وأصوله وتأهيل الطلاب لفهم الشريعة الإسلامية وتطبيقها.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Fiqh and Usul Department aims to study Islamic jurisprudence and its principles, qualifying students to understand and apply Islamic law.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الريادة في دراسة الفقه الإسلامي وأصوله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the study of Islamic jurisprudence and its principles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تأهيل الطلاب لفهم شامل للشريعة الإسلامية وتطبيقها في مختلف جوانب الحياة.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Qualifying students for a comprehensive understanding of Islamic law and its application in various aspects of life.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المعرفة بالفقه الإسلامي وأصوله.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Enhancing knowledge of Islamic jurisprudence and its principles.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مختصين قادرين على الإجابة على القضايا الفقهية المعاصرة.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specialists capable of addressing contemporary jurisprudential issues.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دعم البحث العلمي في مجال الشريعة الإسلامية.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Supporting scientific research in Islamic law.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باحث في الفقه الإسلامي، قاضٍ شرعي، مستشار قانوني إسلامي، معلم علوم شرعية، خطيب.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Researcher in Islamic Jurisprudence, Islamic Judge, Islamic Legal Consultant, Islamic Sciences Teacher, Preacher.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مدخل إلى علم الفقه</a:t>
                      </a:r>
                    </a:p>
                    <a:p>
                      <a:r>
                        <a:t>Introduction to Fiqh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علم الفقه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فقه العبادات 1</a:t>
                      </a:r>
                    </a:p>
                    <a:p>
                      <a:r>
                        <a:t>Fiqh of Worship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فقه العبادات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أصول الفقه 1</a:t>
                      </a:r>
                    </a:p>
                    <a:p>
                      <a:r>
                        <a:t>Principles of Jurisprudence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أصول الفقه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النحو العربي</a:t>
                      </a:r>
                    </a:p>
                    <a:p>
                      <a:r>
                        <a:t>Arabic Grammar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النحو العربي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البحث الفقهي</a:t>
                      </a:r>
                    </a:p>
                    <a:p>
                      <a:r>
                        <a:t>Research Skills in Fiqh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البحث - علي النعيمي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فقه العبادات 2</a:t>
                      </a:r>
                    </a:p>
                    <a:p>
                      <a:r>
                        <a:t>Fiqh of Worship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فقه العبادات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أصول الفقه 2</a:t>
                      </a:r>
                    </a:p>
                    <a:p>
                      <a:r>
                        <a:t>Principles of Jurisprudence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أصول الفقه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فقه المعاملات 1</a:t>
                      </a:r>
                    </a:p>
                    <a:p>
                      <a:r>
                        <a:t>Fiqh of Transactions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فقه المعاملات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القواعد الفقهية</a:t>
                      </a:r>
                    </a:p>
                    <a:p>
                      <a:r>
                        <a:t>Jurisprudential Principles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القواعد الفقهية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فقه الأسرة</a:t>
                      </a:r>
                    </a:p>
                    <a:p>
                      <a:r>
                        <a:t>Family Jurisprudence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فقه الأسرة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فقه الجنايات</a:t>
                      </a:r>
                    </a:p>
                    <a:p>
                      <a:r>
                        <a:t>Criminal Jurisprudence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فقه الجنايات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أصول الفقه 3</a:t>
                      </a:r>
                    </a:p>
                    <a:p>
                      <a:r>
                        <a:t>Principles of Jurisprudence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أصول الفقه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النصوص الفقهية</a:t>
                      </a:r>
                    </a:p>
                    <a:p>
                      <a:r>
                        <a:t>Analysis of Jurisprudential 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النصوص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فقه المعاملات 2</a:t>
                      </a:r>
                    </a:p>
                    <a:p>
                      <a:r>
                        <a:t>Fiqh of Transactions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فقه المعاملات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الفقهية المعاصرة</a:t>
                      </a:r>
                    </a:p>
                    <a:p>
                      <a:r>
                        <a:t>Contemporary Jurisprudential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المعاصرة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المنهجية العلمية في الفقه</a:t>
                      </a:r>
                    </a:p>
                    <a:p>
                      <a:r>
                        <a:t>Scientific Methodology in Fiqh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المنهجية العلمية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