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الحاسوب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إعداد مختصين في مجال الحاسوب وتقنيات التعليم.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الريادة في تعليم الحاسوب محليًا وإقليميًا.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توفير برامج أكاديمية عالية الجودة في مجال الحاسوب.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خريجين قادرين على المنافسة.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دعم الابتكار التكنولوجي.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البحث العلمي.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مهندس برمجيات، محلل بيانات، مدير قواعد بيانات، متخصص أمن المعلومات.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الحاسوب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علوم الحاسوب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الحاسوب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البرمجة بلغة بايثون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Python for Beginners - John Smith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التربية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التربية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نظم تشغيل الحاسوب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Operating Systems - William Stallings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تكنولوجيا التعليم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تكنولوجيا التعليم - خالد محمود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التربوي - حامد زهران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الحاسوب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قواعد البيانات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قواعد البيانات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الشبكات الحاسوبية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شبكات الحاسوب - محمد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تصميم وبرمجة المواقع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تصميم المواقع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هندسة البرمجيات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هندسة البرمجيات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البحث العلمي في علوم الحاسوب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الحاسوب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الذكاء الاصطناعي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Artificial Intelligence - Stuart Russell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البرمجة الشيئية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Object-Oriented Programming - Bjarne Stroustrup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البيانات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Data Analysis - Cathy O'Neil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الحوسبة السحابية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Cloud Computing - Michael Miller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أمن المعلومات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Information Security - William Stallings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الحاسوب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تطوير تطبيقات الهاتف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Mobile App Development - Jacob Smith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التعلم الآلي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Machine Learning - Tom Mitchell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تطوير المشاريع البرمجية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Software Project Development - John Doe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البرمجة المتقدمة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Advanced Programming - Bjarne Stroustrup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