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 b="1">
                <a:solidFill>
                  <a:srgbClr val="004D4D"/>
                </a:solidFill>
              </a:defRPr>
            </a:pPr>
            <a:r>
              <a:t>قسم اللغة الفرنسية - كلية الآداب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2860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تعريف بالقسم:</a:t>
            </a:r>
          </a:p>
          <a:p>
            <a:r>
              <a:t>يهدف قسم اللغة الفرنسية في كلية الآداب إلى تقديم تعليم شامل للغة الفرنسية وآدابها، مع التركيز على تطوير المهارات اللغوية والثقافية.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رؤية ورسالة وأهداف القسم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رؤية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تحقيق التميز في تعليم اللغة الفرنسية وآدابها محليًا ودوليًا.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رسالة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إعداد طلاب محترفين في اللغة الفرنسية، قادرين على التواصل الثقافي والعمل في مجالات اللغة والأدب والترجمة.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أهداف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تطوير المهارات اللغوية للطلاب باللغة الفرنسية.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تعزيز البحث العلمي في مجالات اللغة الفرنسية وآدابها.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إعداد كوادر قادرة على التدريس والترجمة والبحث.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فرص العمل المتاحة للخريجين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معلم لغة فرنسية، مترجم، مستشار لغوي، باحث أدبي، مختص في العلاقات الدولية.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الفرنسية - كلية الآداب - الفصل الأول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مقدمة في اللغة الفرنسية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Introduction au Français - Marie Dupont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النحو الفرنسي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Grammaire Française - Pierre Martin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مهارات الكتابة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Écriture en Français - Sophie Bernard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مهارات الاستماع والتحدث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Écoute et Parole - Jean-Luc Durand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الثقافة الفرنسية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Culture Française - Claire Fontaine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الفرنسية - كلية الآداب - الفصل الثاني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النحو الفرنسي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Grammaire Française Avancée - Pierre Martin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الفرنسي القديم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Littérature Française Ancienne - Voltaire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مهارات القراءة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Lecture en Français - Laurent Dupuis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التواصل بين الثقافات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Communication Interculturelle - Claude Lévy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الميداني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الفرنسية - كلية الآداب - الفصل الثالث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الفرنسي الحديث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Littérature Française Moderne - Marcel Proust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اللغويات الفرنسية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Linguistique Française - Ferdinand de Saussure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الترجمة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Bases de la Traduction - Jacques Derrida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التكنولوجيا في تعليم الفرنسية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Technologie et Français - Anne-Marie Lafont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التواصل المتقدم باللغة الفرنسية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Communication Avancée - Sophie Bernard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الفرنسية - كلية الآداب - الفصل الرابع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مشاريع التخرج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الفرنسي المقارن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Littérature Comparée - Roland Barthes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اللغوية المعاصرة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Problèmes Linguistiques Contemporains - Claude Hagège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الترجمة المتقدمة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Traduction Avancée - Mona Baker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التقييم اللغوي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Évaluation Linguistique - H. Douglas Brown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