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الجغرافيا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القسم إلى تعليم الطلاب المفاهيم الجغرافية وإعدادهم لفهم البيئة الطبيعية والبشرية.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التميز في الدراسات الجغرافية محليًا وعالميًا.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تأهيل الطلاب بمهارات البحث والتحليل الجغرافي لدراسة البيئة والمجتمع.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المعرفة الجغرافية.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البحث العلمي الجغرافي.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مختصين في الجغرافيا الطبيعية والبشرية.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باحث جغرافي، محلل بيانات جغرافية، مستشار بيئي.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الجغرافيا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الجغرافيا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الجغرافيا - عبد الله يوسف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الطبيعية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الطبيعية - علي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الخرائط ونظم المعلومات الجغرافية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الخرائط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الإحصاء الجغرافي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الإحصاء الجغرافي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المناخ وعلم الأرصاد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المناخ - أحمد عبد الله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الجغرافيا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البشرية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البشرية - أحمد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الاقتصادية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الاقتصادية - محمد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التخطيط الإقليمي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التخطيط الإقليمي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البيانات الجغرافية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البيانات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البيئة والتنمية المستدامة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التنمية المستدامة - عبد العزيز السعيد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الجغرافيا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السياسية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السياسية - أحمد شرف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التاريخية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التاريخية - شوقي ضيف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التقنيات الجغرافية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التقنيات الجغرافية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دراسات المناطق الجغرافية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دراسات المناطق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إدارة الموارد الطبيعية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الموارد الطبيعية - حامد زهران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الجغرافيا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الجغرافية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الجغرافية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التحليل المكاني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التحليل المكاني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البيئية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البيئية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التخطيط الحضري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التخطيط الحضري - ريمون كاتل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 النهائي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