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" Type="http://schemas.openxmlformats.org/officeDocument/2006/relationships/printerSettings" Target="printerSettings/printerSettings1.bin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كلية العلوم السياسية</a:t>
            </a:r>
          </a:p>
          <a:p>
            <a:r>
              <a:t>College of Political Science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Overview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b="1" sz="1400"/>
            </a:pPr>
            <a:r>
              <a:t>RIU EDU - USA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الرؤية والرسالة - قسم العلاقات الدولية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7772400" cy="1371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t>تطوير قادة عالميين.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2286000"/>
            <a:ext cx="7772400" cy="1371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t>تقديم فهم شامل للعلاقات الدولية.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Vision and Mission - Department of International Relations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7772400" cy="1371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t>Developing global leaders.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2286000"/>
            <a:ext cx="7772400" cy="1371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t>Providing a comprehensive understanding of international relations.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الأهداف - قسم العلاقات الدولية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7772400" cy="2743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t>- تعزيز الفهم النظري والعملي.</a:t>
            </a:r>
          </a:p>
          <a:p>
            <a:r>
              <a:t>- دعم البحث.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Goals - Department of International Relations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7772400" cy="2743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t>- Enhance theoretical and practical understanding.</a:t>
            </a:r>
          </a:p>
          <a:p>
            <a:r>
              <a:t>- Support research.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الأول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4008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Hours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مدخل إلى العلاقات الدولية / Introduction to International Relations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تاريخ السياسة الدولية / History of International Politics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الاقتصاد العالمي / Global Economics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مهارات الاتصال / Communication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الثاني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4008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Hours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نظريات العلاقات الدولية / Theories of International Relations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المنظمات الدولية / International Organizations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حل النزاعات / Conflict Resolution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التدريب الميداني / 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الثالث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4008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Hours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القانون الدولي / International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تحليل السياسات الخارجية / Foreign Policy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حقوق الإنسان / Human Rights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التدريب العملي المتقدم / Advanced Practical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الرابع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80010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Hours</a:t>
                      </a: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مشروع التخرج / Graduation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القضايا العالمية المعاصرة / Contemporary Global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القيادة في الدبلوماسية / Leadership in Diplomacy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التعريف بالكلية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7772400" cy="2743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t>توفر الكلية تعليمًا شاملاً في مجالات العلوم السياسية.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College Overview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7772400" cy="2743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t>The college provides comprehensive education in political science fields.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الرؤية والرسالة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7772400" cy="1371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t>تحقيق التميز في التعليم والبحث العلمي.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2286000"/>
            <a:ext cx="7772400" cy="1371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t>إعداد قادة المستقبل لمواجهة التحديات السياسية.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Vision and Mission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7772400" cy="1371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t>Achieving excellence in education and research.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2286000"/>
            <a:ext cx="7772400" cy="1371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t>Preparing future leaders to address political challenges.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الأهداف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7772400" cy="2743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t>- تطوير مهارات تحليلية في السياسة.</a:t>
            </a:r>
          </a:p>
          <a:p>
            <a:r>
              <a:t>- دعم البحث في السياسة الدولية.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Goals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7772400" cy="2743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t>- Develop analytical skills in politics.</a:t>
            </a:r>
          </a:p>
          <a:p>
            <a:r>
              <a:t>- Support research in international politics.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التعريف بقسم قسم العلاقات الدولية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7772400" cy="2743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t>يركز هذا القسم على الدبلوماسية والسياسة الخارجية.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Department of International Relations Overview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7772400" cy="2743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t>This department focuses on diplomacy and foreign policy.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