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 sz="2800" b="1">
                <a:solidFill>
                  <a:srgbClr val="004D4D"/>
                </a:solidFill>
              </a:defRPr>
            </a:pPr>
            <a:r>
              <a:t>قسم العلوم التربوية والنفسية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2286000"/>
            <a:ext cx="73152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تعريف بالقسم:</a:t>
            </a:r>
          </a:p>
          <a:p>
            <a:r>
              <a:t>يهتم القسم بدراسة العلوم التربوية والنفسية لإعداد مختصين في مجال التعليم والتطوير.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800" b="1">
                <a:solidFill>
                  <a:srgbClr val="004D4D"/>
                </a:solidFill>
              </a:defRPr>
            </a:pPr>
            <a:r>
              <a:t>رؤية ورسالة وأهداف القسم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828800"/>
            <a:ext cx="7315200" cy="4572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رؤية القسم: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تحقيق التميز الأكاديمي في مجالي التربية وعلم النفس.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رسالة القسم: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تطوير مهارات الطلاب في البحث والتطبيق في مجالات التربية والنفس.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أهداف القسم: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• تعزيز جودة التعليم.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• دعم البحث العلمي.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• تأهيل خريجين قادرين على مواجهة التحديات.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800" b="1">
                <a:solidFill>
                  <a:srgbClr val="004D4D"/>
                </a:solidFill>
              </a:defRPr>
            </a:pPr>
            <a:r>
              <a:t>فرص العمل المتاحة للخريجين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828800"/>
            <a:ext cx="7315200" cy="4572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باحث تربوي، مستشار نفسي، مدرب تطوير الذات.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800" b="1">
                <a:solidFill>
                  <a:srgbClr val="004D4D"/>
                </a:solidFill>
              </a:defRPr>
            </a:pPr>
            <a:r>
              <a:t>قسم العلوم التربوية والنفسية - الفصل الأول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828800"/>
          <a:ext cx="77724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المادة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عدد الساعات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الكتاب الموصى به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أصول التربية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أصول التربية - علي النعيمي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علم النفس التربوي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علم النفس التربوي - حامد زهران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مدخل إلى البحث التربوي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البحث التربوي - أحمد شرف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تكنولوجيا التعليم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تكنولوجيا التعليم - خالد محمود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التخطيط التربوي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التخطيط التربوي - عبد العزيز عبد الله</a:t>
                      </a:r>
                    </a:p>
                  </a:txBody>
                  <a:tcPr/>
                </a:tc>
              </a:tr>
              <a:tr h="653148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تقنيات التدريس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تقنيات التدريس - محمود جابر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800" b="1">
                <a:solidFill>
                  <a:srgbClr val="004D4D"/>
                </a:solidFill>
              </a:defRPr>
            </a:pPr>
            <a:r>
              <a:t>قسم العلوم التربوية والنفسية - الفصل الثاني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828800"/>
          <a:ext cx="77724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المادة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عدد الساعات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الكتاب الموصى به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علم النفس الاجتماعي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علم النفس الاجتماعي - أحمد علي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التقويم التربوي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التقويم التربوي - محمد إبراهيم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إدارة الصف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إدارة الصف - عبد الله القاضي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طرق البحث العلمي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طرق البحث العلمي - ريمون كاتل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الصحة النفسية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الصحة النفسية - حامد زهران</a:t>
                      </a:r>
                    </a:p>
                  </a:txBody>
                  <a:tcPr/>
                </a:tc>
              </a:tr>
              <a:tr h="653148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تدريب عملي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-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800" b="1">
                <a:solidFill>
                  <a:srgbClr val="004D4D"/>
                </a:solidFill>
              </a:defRPr>
            </a:pPr>
            <a:r>
              <a:t>قسم العلوم التربوية والنفسية - الفصل الثالث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828800"/>
          <a:ext cx="77724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المادة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عدد الساعات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الكتاب الموصى به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التربية الخاصة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التربية الخاصة - أحمد الشناوي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علم النفس التجريبي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علم النفس التجريبي - علي إبراهيم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الإرشاد النفسي في المدارس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الإرشاد المدرسي - محمد عبد الله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التعليم والتعلم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التعليم والتعلم - خالد محمود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النظريات التربوية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النظريات التربوية - أحمد عبد الله</a:t>
                      </a:r>
                    </a:p>
                  </a:txBody>
                  <a:tcPr/>
                </a:tc>
              </a:tr>
              <a:tr h="653148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التدريب العملي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-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800" b="1">
                <a:solidFill>
                  <a:srgbClr val="004D4D"/>
                </a:solidFill>
              </a:defRPr>
            </a:pPr>
            <a:r>
              <a:t>قسم العلوم التربوية والنفسية - الفصل الرابع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828800"/>
          <a:ext cx="77724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المادة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عدد الساعات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الكتاب الموصى به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مشاريع التخرج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-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التطبيقات التربوية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التطبيقات التربوية - ريمون كاتل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الإدارة التربوية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الإدارة التربوية - عبد الله إبراهيم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القضايا التربوية المعاصرة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القضايا التربوية - أحمد شرف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التقييم النفسي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التقييم النفسي - خالد محمود</a:t>
                      </a:r>
                    </a:p>
                  </a:txBody>
                  <a:tcPr/>
                </a:tc>
              </a:tr>
              <a:tr h="653148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التدريب الميداني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-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