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Islamic Studies Department - College of Islamic Studies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Department Overview and Curriculum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Overview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9144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t>Definition:</a:t>
            </a:r>
          </a:p>
          <a:p>
            <a:r>
              <a:t>The Islamic Studies Department aims to provide a comprehensive understanding of Islamic teachings, preparing students to apply them in various fields.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8288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t>Vision:</a:t>
            </a:r>
          </a:p>
          <a:p>
            <a:r>
              <a:t>Achieving excellence in Islamic studies education and research locally and internationally.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2743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t>Mission:</a:t>
            </a:r>
          </a:p>
          <a:p>
            <a:r>
              <a:t>Providing an in-depth understanding of Islamic principles and values, equipping students to contribute positively to their communities.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Goals and Careers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9144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t>Goals:</a:t>
            </a:r>
          </a:p>
          <a:p>
            <a:r>
              <a:t>- Developing a deep understanding of Islamic teachings.</a:t>
            </a:r>
          </a:p>
          <a:p>
            <a:r>
              <a:t>- Preparing graduates capable of addressing contemporary issues through Islamic principles.</a:t>
            </a:r>
          </a:p>
          <a:p>
            <a:r>
              <a:t>- Supporting research in Islamic studies.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32004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t>Careers:</a:t>
            </a:r>
          </a:p>
          <a:p>
            <a:r>
              <a:t>Islamic Scholar, Religious Consultant, Educator in Islamic Studies, Writer, Imam.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Semester 1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8229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609600"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Hours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Recommended Book</a:t>
                      </a: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Introduction to Islamic Studies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Basics of Islamic Studies - Abdullah Yusuf</a:t>
                      </a: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Principles of Islamic Jurisprudence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Fiqh Basics - Ahmed Ali</a:t>
                      </a: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Arabic Grammar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Arabic Grammar - Khalid Mahmoud</a:t>
                      </a: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Qur'anic Sciences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Qur'anic Sciences - Raymond Kattel</a:t>
                      </a: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Field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Semester 2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8229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609600"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Hours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Recommended Book</a:t>
                      </a: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Islamic History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Islamic History - Shoqi Deif</a:t>
                      </a: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Principles of Islamic Jurisprudence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Advanced Fiqh - Ahmed Sharaf</a:t>
                      </a: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Hadith Studies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Hadith Studies - Khalid Mahmoud</a:t>
                      </a: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Islamic Ethics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Islamic Ethics - Hamid Zahran</a:t>
                      </a: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Field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Semester 3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8229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609600"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Hours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Recommended Book</a:t>
                      </a: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Advanced Islamic Jurisprudence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Advanced Fiqh - Mohammed Ali</a:t>
                      </a: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Islamic Creed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Islamic Creed - Ahmed Abdullah</a:t>
                      </a: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Analysis of Islamic Texts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Text Analysis - Raymond Kattel</a:t>
                      </a: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Contemporary Issues in Islam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Contemporary Issues - Ali Al-Qadi</a:t>
                      </a: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Advanced Practical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Semester 4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8229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609600"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Hours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Recommended Book</a:t>
                      </a: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Graduation 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-</a:t>
                      </a: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Islamic Leadership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Leadership in Islam - Ali Ibrahim</a:t>
                      </a: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Comparative Religions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Comparative Religions - Ahmed Sharaf</a:t>
                      </a: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Research Methodology in Islamic Studies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Research Methods - Khalid Mahmoud</a:t>
                      </a: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Final Field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