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القراءات إلى دراسة علم القراءات القرآنية وإعداد مختصين في أداء وتدريس القراءات المختلفة.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Qur'anic Recitations Department aims to study the science of Qur'anic recitations and prepare specialists in performing and teaching various recitations.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علم القراءات القرآنية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science of Qur'anic recitations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لفهم علم القراءات القرآنية وتطبيقه بدقة وتمكن.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to understand and apply the science of Qur'anic recitations with precision and proficiency.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المعرفة بالقراءات القرآنية.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knowledge of Qur'anic recitations.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قادرة على تدريس القراءات المختلفة.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professionals capable of teaching various recitations.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القراءات.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the field of recitations.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مدرس قراءات قرآنية، باحث في علم القراءات، إمام وخطيب، مستشار ديني.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Teacher of Qur'anic Recitations, Researcher in Recitation Sciences, Imam and Preacher, Religious Consultant.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علم القراءات</a:t>
                      </a:r>
                    </a:p>
                    <a:p>
                      <a:r>
                        <a:t>Introduction to Qira'at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علم القراءات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السبع 1</a:t>
                      </a:r>
                    </a:p>
                    <a:p>
                      <a:r>
                        <a:t>The Seven Recitations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السبع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التجويد وأحكامه</a:t>
                      </a:r>
                    </a:p>
                    <a:p>
                      <a:r>
                        <a:t>Tajweed and Its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أحكام التجويد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الأداء القرآني</a:t>
                      </a:r>
                    </a:p>
                    <a:p>
                      <a:r>
                        <a:t>Qur'anic Performance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الأداء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السبع 2</a:t>
                      </a:r>
                    </a:p>
                    <a:p>
                      <a:r>
                        <a:t>The Seven Recitations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السبع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الوقف والابتداء</a:t>
                      </a:r>
                    </a:p>
                    <a:p>
                      <a:r>
                        <a:t>Rules of Pausing and Starting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الوقف والابتداء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البلاغي في القرآن</a:t>
                      </a:r>
                    </a:p>
                    <a:p>
                      <a:r>
                        <a:t>Rhetorical Miracles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البلاغي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علوم القرآن</a:t>
                      </a:r>
                    </a:p>
                    <a:p>
                      <a:r>
                        <a:t>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علوم القرآن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العشر 1</a:t>
                      </a:r>
                    </a:p>
                    <a:p>
                      <a:r>
                        <a:t>The Ten Recitations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العشر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العلمي في القرآن</a:t>
                      </a:r>
                    </a:p>
                    <a:p>
                      <a:r>
                        <a:t>Scientific Miracles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العلمي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القرآنية</a:t>
                      </a:r>
                    </a:p>
                    <a:p>
                      <a:r>
                        <a:t>Analysis of Qur'anic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اللغة والدلالة في القرآن</a:t>
                      </a:r>
                    </a:p>
                    <a:p>
                      <a:r>
                        <a:t>Language and Semantics in the Qur'an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اللغة والدلالة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القراءات العشر 2</a:t>
                      </a:r>
                    </a:p>
                    <a:p>
                      <a:r>
                        <a:t>The Ten Recitations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القراءات العشر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علم القراءات</a:t>
                      </a:r>
                    </a:p>
                    <a:p>
                      <a:r>
                        <a:t>Contemporary Issues in Qira'at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علم القراءات</a:t>
                      </a:r>
                    </a:p>
                    <a:p>
                      <a:r>
                        <a:t>Scientific Methodology in Recitation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