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b="1" sz="1600"/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9144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b="1" sz="2400"/>
            </a:pPr>
            <a:r>
              <a:t>College of Systems and Information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22860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800"/>
            </a:pPr>
            <a:r>
              <a:t>Introduction and Curriculum Overview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التعريف بالكلية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t>RIU EDU - USA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914400"/>
            <a:ext cx="8229600" cy="36576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t>التعريف:</a:t>
            </a:r>
          </a:p>
          <a:p>
            <a:r>
              <a:t>تهدف كلية النظم والمعلومات إلى تزويد الطلاب بالمعرفة المتقدمة في تكنولوجيا المعلومات وإدارة النظم.</a:t>
            </a:r>
          </a:p>
          <a:p/>
          <a:p>
            <a:r>
              <a:t>الرؤية:</a:t>
            </a:r>
          </a:p>
          <a:p>
            <a:r>
              <a:t>تحقيق التميز في تعليم تكنولوجيا المعلومات والنظم، البحث العلمي، وخدمة المجتمع محليًا ودوليًا.</a:t>
            </a:r>
          </a:p>
          <a:p/>
          <a:p>
            <a:r>
              <a:t>الرسالة:</a:t>
            </a:r>
          </a:p>
          <a:p>
            <a:r>
              <a:t>توفير تعليم عالي الجودة وتدريب في تكنولوجيا المعلومات والنظم، لإعداد خريجين يلبون احتياجات عالم التقنية المتغير.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College Overview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t>RIU EDU - USA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914400"/>
            <a:ext cx="8229600" cy="36576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t>Definition:</a:t>
            </a:r>
          </a:p>
          <a:p>
            <a:r>
              <a:t>The College of Systems and Information aims to equip students with advanced knowledge in information technology and systems management.</a:t>
            </a:r>
          </a:p>
          <a:p/>
          <a:p>
            <a:r>
              <a:t>Vision:</a:t>
            </a:r>
          </a:p>
          <a:p>
            <a:r>
              <a:t>Achieving excellence in IT and systems education, research, and community engagement locally and internationally.</a:t>
            </a:r>
          </a:p>
          <a:p/>
          <a:p>
            <a:r>
              <a:t>Mission:</a:t>
            </a:r>
          </a:p>
          <a:p>
            <a:r>
              <a:t>Providing high-quality education and training in systems and information technology, preparing graduates to meet the needs of the dynamic technology-driven world.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الأهداف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t>RIU EDU - USA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914400"/>
            <a:ext cx="8229600" cy="36576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t>الأهداف:</a:t>
            </a:r>
          </a:p>
          <a:p>
            <a:r>
              <a:t>- تطوير المهارات التقنية في نظم المعلومات.</a:t>
            </a:r>
          </a:p>
          <a:p>
            <a:r>
              <a:t>- تعزيز البحث العلمي في تكنولوجيا المعلومات وإدارة النظم.</a:t>
            </a:r>
          </a:p>
          <a:p>
            <a:r>
              <a:t>- إعداد مختصين قادرين على مواجهة تحديات التكنولوجيا.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Goals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t>RIU EDU - USA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914400"/>
            <a:ext cx="8229600" cy="36576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t>Goals:</a:t>
            </a:r>
          </a:p>
          <a:p>
            <a:r>
              <a:t>- Developing technical skills in information systems.</a:t>
            </a:r>
          </a:p>
          <a:p>
            <a:r>
              <a:t>- Promoting innovative research in IT and systems management.</a:t>
            </a:r>
          </a:p>
          <a:p>
            <a:r>
              <a:t>- Preparing professionals capable of addressing technological challenges.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Semester 1 - الفصل الأول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t>RIU EDU - USA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371600"/>
          <a:ext cx="8229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609600"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Course Name (Arabic)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Course Name (English)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Hours</a:t>
                      </a: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مدخل إلى نظم المعلومات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Introduction to Information Systems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8</a:t>
                      </a: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أساسيات البرمجة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Programming Fundamentals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8</a:t>
                      </a: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رياضيات الحاسوب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Computer Mathematics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مهارات الاتصال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Communication Skills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التدريب الميداني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Field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4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Semester 2 - الفصل الثاني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t>RIU EDU - USA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371600"/>
          <a:ext cx="8229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609600"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Course Name (Arabic)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Course Name (English)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Hours</a:t>
                      </a: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قواعد البيانات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Database Systems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8</a:t>
                      </a: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شبكات الحاسوب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Computer Networks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8</a:t>
                      </a: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تصميم النظم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Systems 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أمن المعلومات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Information Security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التدريب الميداني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Field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4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Semester 3 - الفصل الثالث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t>RIU EDU - USA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371600"/>
          <a:ext cx="8229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609600"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Course Name (Arabic)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Course Name (English)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Hours</a:t>
                      </a: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التجارة الإلكترونية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E-Commerce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8</a:t>
                      </a: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الذكاء الاصطناعي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Artificial Intelligence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8</a:t>
                      </a: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إدارة المشاريع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Project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تحليل البيانات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Data Analysis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التدريب العملي المتقدم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Advanced Practical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4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Semester 4 - الفصل الرابع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t>RIU EDU - USA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371600"/>
          <a:ext cx="8229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609600"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Course Name (Arabic)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Course Name (English)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Hours</a:t>
                      </a: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مشاريع التخرج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Graduation Projects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8</a:t>
                      </a: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التقنيات الحديثة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Modern Technologies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8</a:t>
                      </a: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إدارة نظم المعلومات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Information Systems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8</a:t>
                      </a: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المنهجية العلمية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Scientific Methodology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التدريب الميداني النهائي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Final Field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4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