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" Type="http://schemas.openxmlformats.org/officeDocument/2006/relationships/presProps" Target="presProps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" Type="http://schemas.openxmlformats.org/officeDocument/2006/relationships/viewProps" Target="viewProps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كلية القانون</a:t>
            </a:r>
          </a:p>
          <a:p>
            <a:r>
              <a:t>College of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400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القانون الإداري / Introduction to Administrative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الدستوري / Constitutional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الإدارة العامة / Public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الجنائي الإداري / Administrative Criminal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الرقابة الإدارية / Administrative Oversight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الأزمات القانونية / Legal Crisis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المحلية / Local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الإجراءات الإدارية / Administrative Procedures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البيئية / Environmental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الصحية / Health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التعليمية / Educational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التنظيمية / Regulatory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الرقمية / Digital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الطارئة / Emergency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القانون التجاري</a:t>
            </a:r>
          </a:p>
          <a:p>
            <a:r>
              <a:t>Department of Commercial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القانون التجاري / Department of Commercial Law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يركز هذا القسم على دراسة القوانين التي تنظم الأنشطة التجارية.</a:t>
            </a:r>
          </a:p>
          <a:p/>
          <a:p>
            <a:r>
              <a:t>This department focuses on the study of laws governing commercial activities.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القانون التجاري / Introduction to Commercial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عقود التجارة الدولية / International Trade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قوانين الشركات / Corporate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المالي / Financial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الجمركي / Customs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التحكيم التجاري / Commercial Arbitration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التجارة الإلكترونية / E-Commerce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الضرائب التجارية / Commercial Taxation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المصرفية / Banking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التأمين التجاري / Commercial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الملكية الفكرية / Intellectual 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العقود البحرية / Maritime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التشريعات الاقتصادية / Economic Legislation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العقارية / Real Estate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القانون الدولي</a:t>
            </a:r>
          </a:p>
          <a:p>
            <a:r>
              <a:t>Department of International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الشريعة الإسلامية</a:t>
            </a:r>
          </a:p>
          <a:p>
            <a:r>
              <a:t>Department of Islamic Law (Sharia)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الشريعة الإسلامية / Department of Islamic Law (Sharia)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يهتم هذا القسم بدراسة الأحكام والقوانين الإسلامية.</a:t>
            </a:r>
          </a:p>
          <a:p/>
          <a:p>
            <a:r>
              <a:t>This department focuses on the study of Islamic rulings and laws.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الشريعة الإسلامية / Introduction to Islamic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أصول الفقه / Principles of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الفقه الإسلامي / Islamic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التفسير القرآني / Quranic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الأسرية الإسلامية / Islamic Family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الجنائي الإسلامي / Islamic Criminal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التشريعات الوقفية / Waqf Legislation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السياسة الشرعية / Islamic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المعاملات المالية الإسلامية / Islamic Financial Transactions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الفقه المقارن / Comparative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الأخلاقية / Ethical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الأنظمة الإسلامية الحديثة / Modern Islamic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التطبيقات الفقهية / Jurisprudential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الدولية الإسلامية / Islamic International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القانون الخاص</a:t>
            </a:r>
          </a:p>
          <a:p>
            <a:r>
              <a:t>Department of Private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القانون الخاص / Department of Private Law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يركز هذا القسم على دراسة العلاقات القانونية بين الأفراد.</a:t>
            </a:r>
          </a:p>
          <a:p/>
          <a:p>
            <a:r>
              <a:t>This department focuses on the study of legal relationships between individuals.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القانون الخاص / Introduction to Private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المدنية / Civil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العقاري / Property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الأسري / Family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عقود الإيجار / Lease Contracts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العمالية / Labor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الزراعية / Agricultural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التعاقدي / Contractual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القانون الدولي / Department of International Law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يركز هذا القسم على القوانين الدولية التي تنظم العلاقات بين الدول.</a:t>
            </a:r>
          </a:p>
          <a:p/>
          <a:p>
            <a:r>
              <a:t>This department focuses on international laws governing relations between states.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التجاري الخاص / Private Commercial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التحكيم الخاص / Private Arbitration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المدني المقارن / Comparative Civil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الملكية المشتركة / Joint Ownership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التقاضي الخاص / Private Litigation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النظم القانونية العرفية / Customary Legal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الاقتصاد والمالية</a:t>
            </a:r>
          </a:p>
          <a:p>
            <a:r>
              <a:t>Department of Economics and Finance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الاقتصاد والمالية / Department of Economics and Finance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يهتم هذا القسم بدراسة النظم الاقتصادية والقوانين المالية.</a:t>
            </a:r>
          </a:p>
          <a:p/>
          <a:p>
            <a:r>
              <a:t>This department focuses on the study of economic systems and financial laws.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الاقتصاد / Introduction to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النظم المالية / Financial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المصرفية / Banking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الضريبية / Taxation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المالية العامة / Public Financial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الكلي / Macroeconomics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الاستثمارية / Investment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القوانين التجارية / Trade 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الجزئي / Microeconomics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التخطيط المالي / Financial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الأسواق / Market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التقارير المالية / Financial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الموارد المالية / Financial Resource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الابتكار الاقتصادي / Economic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القانون الدولي / Introduction to International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الدبلوماسي / Diplomatic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البحري / Maritime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الجوي / Aviation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الإنساني الدولي / International Humanitarian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الجنائي الدولي / International Criminal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النزاعات الدولية / International Conflicts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الاقتصادي الدولي / International Economic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المعاهدات الدولية / Analysis of International Treaties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البيئي الدولي / International Environmental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الإقليمي / Regional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حقوق الإنسان / Human Rights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القانون والتكنولوجيا / Law and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النظم القانونية المقارنة / Comparative Legal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القانون الإداري</a:t>
            </a:r>
          </a:p>
          <a:p>
            <a:r>
              <a:t>Department of Administrative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التعريف بقسم قسم القانون الإداري / Department of Administrative Law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يهتم هذا القسم بالقوانين التي تنظم عمل الإدارات الحكومية.</a:t>
            </a:r>
          </a:p>
          <a:p/>
          <a:p>
            <a:r>
              <a:t>This department focuses on laws regulating governmental administrations.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