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تعريف بالقسم</a:t>
            </a:r>
          </a:p>
          <a:p>
            <a:pPr>
              <a:defRPr sz="1400" i="1"/>
            </a:pPr>
            <a:r>
              <a:t>Department Definition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تعريف بالقسم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Definition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يهدف قسم العقيدة إلى دراسة العقيدة الإسلامية وأصولها وتخريج مختصين في فهم العقائد الإسلامية والدفاع عنها.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The Aqeedah Department aims to study Islamic creed and its foundations, preparing specialists in understanding and defending Islamic beliefs.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رؤية القسم</a:t>
            </a:r>
          </a:p>
          <a:p>
            <a:pPr>
              <a:defRPr sz="1400" i="1"/>
            </a:pPr>
            <a:r>
              <a:t>Department Vision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رؤية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Vision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تحقيق الريادة في دراسة العقيدة الإسلامية وأصولها محليًا ودوليًا.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Achieving excellence in the study of Islamic creed and its foundations locally and internationally.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43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رسالة القسم</a:t>
            </a:r>
          </a:p>
          <a:p>
            <a:pPr>
              <a:defRPr sz="1400" i="1"/>
            </a:pPr>
            <a:r>
              <a:t>Department Mission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رسالة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Mission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تأهيل الطلاب لفهم شامل للعقيدة الإسلامية وترسيخها بالدليل العقلي والنقلي.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Qualifying students for a comprehensive understanding of Islamic creed, supported by rational and textual evidence.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أهداف القسم</a:t>
            </a:r>
          </a:p>
          <a:p>
            <a:pPr>
              <a:defRPr sz="1400" i="1"/>
            </a:pPr>
            <a:r>
              <a:t>Department Goals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144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أهداف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Goals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تعزيز المعرفة بالعقيدة الإسلامية.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Enhancing knowledge of Islamic creed.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إعداد مختصين قادرين على الدفاع عن العقيدة.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Preparing specialists capable of defending Islamic beliefs.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دعم البحث العلمي في مجال العقيدة الإسلامية.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Supporting scientific research in Islamic creed.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الوظائف المتاحة للخريجين</a:t>
            </a:r>
          </a:p>
          <a:p>
            <a:pPr>
              <a:defRPr sz="1400" i="1"/>
            </a:pPr>
            <a:r>
              <a:t>Available Careers for Graduates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الوظائف المتاحة للخريجين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Available Careers for Graduates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باحث في العقيدة، معلم علوم شرعية، مستشار ديني، خطيب، كاتب إسلامي.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Researcher in Aqeedah, Islamic Sciences Teacher, Religious Consultant, Preacher, Islamic Writer.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الأول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مدخل إلى علم العقيدة</a:t>
                      </a:r>
                    </a:p>
                    <a:p>
                      <a:r>
                        <a:t>Introduction to Aqeedah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أساسيات علم العقيدة - عبد الله يوسف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التوحيد وأدلته</a:t>
                      </a:r>
                    </a:p>
                    <a:p>
                      <a:r>
                        <a:t>Monotheism and Its Evidence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التوحيد - أحمد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النحو العربي</a:t>
                      </a:r>
                    </a:p>
                    <a:p>
                      <a:r>
                        <a:t>Arabic Grammar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النحو العربي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أصول الإيمان</a:t>
                      </a:r>
                    </a:p>
                    <a:p>
                      <a:r>
                        <a:t>Fundamentals of Faith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أصول الإيمان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مهارات البحث في العقيدة</a:t>
                      </a:r>
                    </a:p>
                    <a:p>
                      <a:r>
                        <a:t>Research Skills in Aqeedah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مهارات البحث - علي النعيمي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الثاني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أسماء الله وصفاته</a:t>
                      </a:r>
                    </a:p>
                    <a:p>
                      <a:r>
                        <a:t>Names and Attributes of Allah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أسماء الله - شوقي ضيف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النبوة والرسالة</a:t>
                      </a:r>
                    </a:p>
                    <a:p>
                      <a:r>
                        <a:t>Prophethood and Messengership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النبوة والرسالة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الرد على الشبهات العقائدية</a:t>
                      </a:r>
                    </a:p>
                    <a:p>
                      <a:r>
                        <a:t>Refuting Creedal Doubts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الرد على الشبهات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الإعجاز في العقيدة الإسلامية</a:t>
                      </a:r>
                    </a:p>
                    <a:p>
                      <a:r>
                        <a:t>Miracles in Islamic Creed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الإعجاز العقائدي - حامد زهران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</a:t>
                      </a:r>
                    </a:p>
                    <a:p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الثالث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الإيمان باليوم الآخر</a:t>
                      </a:r>
                    </a:p>
                    <a:p>
                      <a:r>
                        <a:t>Belief in the Hereafter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اليوم الآخر - محمد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الإيمان بالقضاء والقدر</a:t>
                      </a:r>
                    </a:p>
                    <a:p>
                      <a:r>
                        <a:t>Belief in Divine Decree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القضاء والقدر - أحمد عبد الله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تحليل النصوص العقائدية</a:t>
                      </a:r>
                    </a:p>
                    <a:p>
                      <a:r>
                        <a:t>Analysis of Creedal Texts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تحليل النصوص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الفرق والمذاهب الإسلامية</a:t>
                      </a:r>
                    </a:p>
                    <a:p>
                      <a:r>
                        <a:t>Islamic Sects and Schools of Thought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الفرق والمذاهب - علي القاضي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العملي المتقدم</a:t>
                      </a:r>
                    </a:p>
                    <a:p>
                      <a:r>
                        <a:t>Advanced Practical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الرابع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مشاريع التخرج</a:t>
                      </a:r>
                    </a:p>
                    <a:p>
                      <a:r>
                        <a:t>Graduation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القضايا المعاصرة في العقيدة</a:t>
                      </a:r>
                    </a:p>
                    <a:p>
                      <a:r>
                        <a:t>Contemporary Issues in Aqeedah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القضايا المعاصرة - علي إبراهيم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المنهجية العلمية في العقيدة</a:t>
                      </a:r>
                    </a:p>
                    <a:p>
                      <a:r>
                        <a:t>Scientific Methodology in Aqeedah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المنهجية العلمية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الإعجاز العقلي والنقلي</a:t>
                      </a:r>
                    </a:p>
                    <a:p>
                      <a:r>
                        <a:t>Rational and Textual Miracles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الإعجاز العقلي والنقلي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 النهائي</a:t>
                      </a:r>
                    </a:p>
                    <a:p>
                      <a:r>
                        <a:t>Final 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