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2800" b="1">
                <a:solidFill>
                  <a:srgbClr val="004D4D"/>
                </a:solidFill>
              </a:defRPr>
            </a:pPr>
            <a:r>
              <a:t>قسم اللغة الإنجليزية - كلية الآداب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22860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تعريف بالقسم:</a:t>
            </a:r>
          </a:p>
          <a:p>
            <a:r>
              <a:t>يهدف قسم اللغة الإنجليزية في كلية الآداب إلى تقديم تعليم متميز في اللغة الإنجليزية وآدابها، مع التركيز على المهارات اللغوية والإبداعية.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رؤية ورسالة وأهداف القسم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رؤية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تحقيق التميز الأكاديمي في تعليم اللغة الإنجليزية وآدابها محليًا ودوليًا.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رسالة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تأهيل الطلاب ليصبحوا محترفين في اللغة الإنجليزية، قادرين على التفاعل مع الثقافات المختلفة والإبداع في مجالات اللغة والأدب.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أهداف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تطوير مهارات الطلاب في اللغة الإنجليزية.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تعزيز البحث العلمي في مجالات اللغة الإنجليزية وآدابها.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إعداد مختصين في التدريس والترجمة والأبحاث الأدبية.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فرص العمل المتاحة للخريجين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معلم لغة إنجليزية، مترجم، باحث أدبي، كاتب محتوى، مستشار لغوي.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اللغة الإنجليزية - كلية الآداب - الفصل الأول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مقدمة في الأدب الإنجليزي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Introduction to English Literature - John Smith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النحو الإنجليزي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English Grammar - Raymond Murphy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مهارات الكتابة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Writing Skills - Liz Johnson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الاستماع والمحادثة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Listening and Speaking - David Crystal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القراءة والنقد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Reading and Criticism - Michael Swan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اللغة الإنجليزية - كلية الآداب - الفصل الثاني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النحو الإنجليزي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Advanced Grammar - Raymond Murphy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الأدب الإنجليزي القديم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Old English Literature - Beowulf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الكتابة الأكاديمية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Academic Writing - Liz Johnson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التواصل بين الثقافات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Intercultural Communication - Edward Hall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الميداني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اللغة الإنجليزية - كلية الآداب - الفصل الثالث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الأدب الإنجليزي الحديث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Modern English Literature - T.S. Eliot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اللغويات العامة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General Linguistics - David Crystal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تحليل النصوص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Text Analysis - Norman Fairclough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الترجمة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Translation Basics - Peter Newmark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التكنولوجيا في تعليم اللغة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Technology in Language Teaching - Michael Swan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اللغة الإنجليزية - كلية الآداب - الفصل الرابع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مشاريع التخرج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القضايا اللغوية المعاصرة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Contemporary Linguistic Issues - Noam Chomsky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الأدب المقارن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Comparative Literature - Susan Bassnett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التقييم اللغوي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Language Assessment - H. Douglas Brown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الترجمة المتقدمة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Advanced Translation - Mona Baker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