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كلية الترجمة</a:t>
            </a:r>
          </a:p>
          <a:p>
            <a:r>
              <a:t>College of Translation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Overview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82880"/>
            <a:ext cx="82296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b="1" sz="1400"/>
            </a:pPr>
            <a:r>
              <a:t>RIU EDU - USA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قسم الترجمة الفورية</a:t>
            </a:r>
          </a:p>
          <a:p>
            <a:r>
              <a:t>Department of Simultaneous Translation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Overview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7315200" cy="3200400"/>
          </a:xfrm>
        </p:spPr>
        <p:txBody>
          <a:bodyPr/>
          <a:lstStyle/>
          <a:p>
            <a:pPr>
              <a:defRPr sz="1200"/>
            </a:pPr>
            <a:r>
              <a:t>التعريف بقسم قسم الترجمة الفورية / Department of Simultaneous Translation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914400"/>
            <a:ext cx="7315200" cy="3200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200"/>
            </a:pPr>
            <a:r>
              <a:t>يركز هذا القسم على إعداد مترجمين متخصصين في الترجمة الفورية بين اللغات.</a:t>
            </a:r>
          </a:p>
          <a:p>
            <a:pPr>
              <a:defRPr sz="1200"/>
            </a:pPr>
          </a:p>
          <a:p>
            <a:pPr>
              <a:defRPr sz="1200"/>
            </a:pPr>
            <a:r>
              <a:t>This department focuses on training translators specializing in simultaneous translation between languages.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الفصل الأول - المناهج / Curriculum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371600"/>
          <a:ext cx="77724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640080"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اسم المادة / Course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عدد الساعات / Hours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مقدمة في الترجمة الفورية / Introduction to Simultaneous Translation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8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تقنيات الترجمة / Translation Techniques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تحليل النصوص / Text Analysis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تطبيقات في الترجمة / Translation Applications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الفصل الثاني - المناهج / Curriculum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371600"/>
          <a:ext cx="77724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640080"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اسم المادة / Course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عدد الساعات / Hours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الترجمة الفورية: المستوى المتقدم / Advanced Simultaneous Translation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8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الترجمة بين الثقافات / Cross-Cultural Translation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الأخطاء الشائعة في الترجمة / Common Translation Errors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الترجمة الإعلامية / Media Translation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الفصل الثالث - المناهج / Curriculum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371600"/>
          <a:ext cx="77724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640080"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اسم المادة / Course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عدد الساعات / Hours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مشروع الترجمة / Translation Project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8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إدارة مشاريع الترجمة / Translation Project Management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التقنيات الحديثة في الترجمة / Modern Translation Technologies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التدريب الميداني / Field Training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الفصل الرابع - المناهج / Curriculum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371600"/>
          <a:ext cx="77724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800100"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اسم المادة / Course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b="1" sz="1200"/>
                      </a:pPr>
                      <a:r>
                        <a:t>عدد الساعات / Hours</a:t>
                      </a:r>
                    </a:p>
                  </a:txBody>
                  <a:tcPr/>
                </a:tc>
              </a:tr>
              <a:tr h="80010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مشروع التخرج / Graduation Project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10</a:t>
                      </a:r>
                    </a:p>
                  </a:txBody>
                  <a:tcPr/>
                </a:tc>
              </a:tr>
              <a:tr h="80010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الترجمة القانونية / Legal Translation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  <a:tr h="800100"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أخلاقيات الترجمة / Translation Ethics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000"/>
                      </a:pPr>
                      <a:r>
                        <a:t>6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