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المصارف الإسلامية</a:t>
            </a:r>
          </a:p>
          <a:p>
            <a:r>
              <a:t>Department of Islamic Banking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1400"/>
            </a:pPr>
            <a:r>
              <a:t>RIU EDU - USA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400"/>
            </a:pPr>
            <a:r>
              <a:t>التعريف بقسم قسم المصارف الإسلامية / Department of Islamic Banking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يهدف قسم المصارف الإسلامية إلى إعداد خريجين يتمتعون بفهم شامل للمبادئ الشرعية والإدارية التي تحكم العمليات المصرفية الإسلامية، مع التركيز على تطوير مهارات العمل المصرفي المتوافقة مع الشريعة الإسلامية.</a:t>
            </a:r>
          </a:p>
          <a:p>
            <a:pPr>
              <a:defRPr sz="1400"/>
            </a:pPr>
          </a:p>
          <a:p>
            <a:pPr>
              <a:defRPr sz="1400"/>
            </a:pPr>
            <a:r>
              <a:t>The Department of Islamic Banking aims to prepare graduates with a comprehensive understanding of the Sharia and administrative principles governing Islamic banking operations, focusing on developing skills for Sharia-compliant banking practices.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مبادئ المصارف الإسلامية / Principles of Islamic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الإسلامي / Islamic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التمويل الإسلامي / Islamic 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الفقه الإسلامي / Islamic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المخاطر في المصارف الإسلامية / Risk Management in Islamic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المنتجات المصرفية الإسلامية / Islamic Banking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الصكوك الإسلامية / Islamic Bonds (Sukuk)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العمليات المصرفية / Banking Operations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المحاسبة في المصارف الإسلامية / Accounting in Islamic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التقنيات الحديثة في المصارف الإسلامية / Modern Technologies in Islamic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الرقابة الشرعية / Sharia Supervision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الاستثمار الإسلامي / Islamic Investment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التخطيط المالي الإسلامي / Islamic Financial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التحديات المعاصرة في المصارف الإسلامية / Contemporary Challenges in Islamic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