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تعريف بالقسم</a:t>
            </a:r>
          </a:p>
          <a:p>
            <a:pPr>
              <a:defRPr sz="1400" i="1"/>
            </a:pPr>
            <a:r>
              <a:t>Department Definition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تعريف بالقسم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Definition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يهدف قسم التفسير إلى دراسة تفسير القرآن الكريم وتأهيل الطلاب لفهم معانيه ودلالاته بشكل علمي ودقيق.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The Tafsir Department aims to study the interpretation of the Holy Qur'an and qualify students to understand its meanings and implications accurately and scientifically.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رؤية القسم</a:t>
            </a:r>
          </a:p>
          <a:p>
            <a:pPr>
              <a:defRPr sz="1400" i="1"/>
            </a:pPr>
            <a:r>
              <a:t>Department Vision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رؤية 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Vision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تحقيق التميز في دراسة تفسير القرآن الكريم محليًا ودوليًا.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Achieving excellence in the study of Qur'anic interpretation locally and internationally.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743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رسالة القسم</a:t>
            </a:r>
          </a:p>
          <a:p>
            <a:pPr>
              <a:defRPr sz="1400" i="1"/>
            </a:pPr>
            <a:r>
              <a:t>Department Mission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743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رسالة 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Mission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تأهيل مختصين في تفسير القرآن الكريم، قادرين على نشر قيمه ومفاهيمه بطرق علمية.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Qualifying specialists in Qur'anic interpretation, capable of promoting its values and concepts scientifically.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3657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أهداف القسم</a:t>
            </a:r>
          </a:p>
          <a:p>
            <a:pPr>
              <a:defRPr sz="1400" i="1"/>
            </a:pPr>
            <a:r>
              <a:t>Department Goals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9144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أهداف 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Goals</a:t>
                      </a: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تعزيز فهم القرآن الكريم.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Enhancing understanding of the Holy Qur'an.</a:t>
                      </a: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إعداد كوادر قادرة على تفسير النصوص القرآنية.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Preparing specialists capable of interpreting Qur'anic texts.</a:t>
                      </a: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دعم البحث العلمي في مجال التفسير.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Supporting scientific research in Tafsir.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الوظائف المتاحة للخريجين</a:t>
            </a:r>
          </a:p>
          <a:p>
            <a:pPr>
              <a:defRPr sz="1400" i="1"/>
            </a:pPr>
            <a:r>
              <a:t>Available Careers for Graduates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الوظائف المتاحة للخريجين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Available Careers for Graduates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باحث في التفسير، معلم علوم قرآنية، مستشار ديني، خطيب، كاتب إسلامي.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Researcher in Tafsir, Qur'anic Sciences Teacher, Religious Consultant, Preacher, Islamic Writer.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الأول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مدخل إلى التفسير</a:t>
                      </a:r>
                    </a:p>
                    <a:p>
                      <a:r>
                        <a:t>Introduction to Tafsir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مبادئ التفسير - عبد الله يوسف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التفسير التحليلي 1</a:t>
                      </a:r>
                    </a:p>
                    <a:p>
                      <a:r>
                        <a:t>Analytical Tafsir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التفسير التحليلي - أحمد علي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علوم القرآن</a:t>
                      </a:r>
                    </a:p>
                    <a:p>
                      <a:r>
                        <a:t>Qur'anic Sciences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علوم القرآن - خالد محمود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النحو العربي</a:t>
                      </a:r>
                    </a:p>
                    <a:p>
                      <a:r>
                        <a:t>Arabic Grammar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النحو العربي - ريمون كاتل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مهارات البحث في التفسير</a:t>
                      </a:r>
                    </a:p>
                    <a:p>
                      <a:r>
                        <a:t>Research Skills in Tafsir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مهارات البحث - علي النعيمي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الثاني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التفسير الموضوعي 1</a:t>
                      </a:r>
                    </a:p>
                    <a:p>
                      <a:r>
                        <a:t>Thematic Tafsir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التفسير الموضوعي - شوقي ضيف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التفسير التحليلي 2</a:t>
                      </a:r>
                    </a:p>
                    <a:p>
                      <a:r>
                        <a:t>Analytical Tafsir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التفسير التحليلي - أحمد شرف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أسباب النزول</a:t>
                      </a:r>
                    </a:p>
                    <a:p>
                      <a:r>
                        <a:t>Asbab al-Nuzul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أسباب النزول - خالد محمود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الإعجاز البلاغي في القرآن</a:t>
                      </a:r>
                    </a:p>
                    <a:p>
                      <a:r>
                        <a:t>Rhetorical Miracles in the Qur'an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الإعجاز البلاغي - حامد زهران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التدريب الميداني</a:t>
                      </a:r>
                    </a:p>
                    <a:p>
                      <a:r>
                        <a:t>Field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الثالث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التفسير الموضوعي 2</a:t>
                      </a:r>
                    </a:p>
                    <a:p>
                      <a:r>
                        <a:t>Thematic Tafsir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التفسير الموضوعي - محمد علي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الإعجاز العلمي في القرآن</a:t>
                      </a:r>
                    </a:p>
                    <a:p>
                      <a:r>
                        <a:t>Scientific Miracles in the Qur'an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الإعجاز العلمي - أحمد عبد الله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تحليل النصوص القرآنية</a:t>
                      </a:r>
                    </a:p>
                    <a:p>
                      <a:r>
                        <a:t>Analysis of Qur'anic Texts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تحليل النصوص - ريمون كاتل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الفقه القرآني</a:t>
                      </a:r>
                    </a:p>
                    <a:p>
                      <a:r>
                        <a:t>Qur'anic Jurisprudence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الفقه القرآني - علي القاضي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التدريب العملي المتقدم</a:t>
                      </a:r>
                    </a:p>
                    <a:p>
                      <a:r>
                        <a:t>Advanced Practical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الرابع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مشاريع التخرج</a:t>
                      </a:r>
                    </a:p>
                    <a:p>
                      <a:r>
                        <a:t>Graduation Projects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القضايا المعاصرة في التفسير</a:t>
                      </a:r>
                    </a:p>
                    <a:p>
                      <a:r>
                        <a:t>Contemporary Issues in Tafsir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القضايا المعاصرة - علي إبراهيم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تفسير آيات الأحكام</a:t>
                      </a:r>
                    </a:p>
                    <a:p>
                      <a:r>
                        <a:t>Interpretation of Legal Verses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تفسير الأحكام - أحمد شرف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المنهجية العلمية في التفسير</a:t>
                      </a:r>
                    </a:p>
                    <a:p>
                      <a:r>
                        <a:t>Scientific Methodology in Tafsir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المنهجية العلمية - خالد محمود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التدريب الميداني النهائي</a:t>
                      </a:r>
                    </a:p>
                    <a:p>
                      <a:r>
                        <a:t>Final Field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