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اللغة الإسبانية - كلية الآداب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قسم اللغة الإسبانية في كلية الآداب إلى تعليم اللغة الإسبانية وآدابها، مع التركيز على تطوير المهارات اللغوية والثقافية.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التميز في تعليم اللغة الإسبانية وآدابها محليًا ودوليًا.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إعداد طلاب مؤهلين للتواصل الثقافي واللغوي في العالم الناطق بالإسبانية، مع تعزيز الفهم للأدب والثقافة الإسبانية.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المهارات اللغوية للطلاب باللغة الإسبانية.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 في مجالات اللغة والأدب الإسباني.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مختصين قادرين على التدريس والترجمة والتواصل الثقافي.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لغة إسبانية، مترجم، مستشار لغوي، باحث أدبي، مختص في العلاقات الدولية.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الإسبانية - كلية الآداب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مقدمة في اللغة الإسبانية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Introduction to Spanish - María González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الإسباني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Spanish Grammar Basics - José Martínez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Writing Skills in Spanish - Ana López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الاستماع والتحدث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Listening and Speaking - Juan Rodríguez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الثقافة الإسبانية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Spanish Culture - Carmen Pérez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الإسبانية - كلية الآداب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الإسباني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Spanish Grammar - José Martínez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الإسباني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Spanish Literature - Miguel de Cervantes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القراءة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Reading in Spanish - Laura García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بين الثقافات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Intercultural Communication - Carlos Torres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الإسبانية - كلية الآداب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الإسباني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Modern Spanish Literature - Federico García Lorca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اللغويات الإسبانية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Spanish Linguistics - Antonio Moreno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Translation Basics - Peter Newmark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التكنولوجيا في تعليم الإسبانية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Tech in Spanish Teaching - Carmen Pérez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المتقدم باللغة الإسبانية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Spanish Communication - Ana López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الإسبانية - كلية الآداب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الإسباني المقارن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Comparative Spanish Literature - Susan Bassnett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Contemporary Linguistic Issues - Antonio Moreno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المتقدمة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Advanced Translation - Mona Baker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اللغوي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Language Assessment - H. Douglas Brown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