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قسم المحاسبة</a:t>
            </a:r>
          </a:p>
          <a:p>
            <a:r>
              <a:t>Department of Accounting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Overview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b="1" sz="1400"/>
            </a:pPr>
            <a:r>
              <a:t>RIU EDU - USA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400"/>
            </a:pPr>
            <a:r>
              <a:t>التعريف بقسم قسم المحاسبة / Department of Accounting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يهدف قسم المحاسبة إلى إعداد خريجين يتمتعون بالمعرفة النظرية والمهارات العملية اللازمة للعمل في مجال المحاسبة، بما في ذلك التدقيق المالي، التقارير المالية، وإدارة التكاليف.</a:t>
            </a:r>
          </a:p>
          <a:p>
            <a:pPr>
              <a:defRPr sz="1400"/>
            </a:pPr>
          </a:p>
          <a:p>
            <a:pPr>
              <a:defRPr sz="1400"/>
            </a:pPr>
            <a:r>
              <a:t>The Department of Accounting aims to prepare graduates with the theoretical knowledge and practical skills needed to work in accounting, including financial auditing, financial reporting, and cost management.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الأول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مبادئ المحاسبة / Principles of Accounting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مبادئ الاقتصاد / Principles of 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التقارير المالية / Financial 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محاسبة التكاليف / Cost Accounting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الثاني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محاسبة الشركات / Corporate Accounting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التدقيق الداخلي / Internal Auditing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الاقتصاد الكلي / Macroeconomics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النظم المحاسبية / Accounting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الثالث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المحاسبة الإدارية / Management Accounting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التدقيق الخارجي / External Auditing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تحليل البيانات المالية / Financial Data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المالية / Financial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الرابع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8001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مشروع التخرج / Graduation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10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المحاسبة الدولية / International Accounting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التخطيط الضريبي / Tax 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