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التاريخ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القسم إلى دراسة التاريخ وتحليل الأحداث التاريخية لفهم الماضي وتأثيره على الحاضر.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تحقيق الريادة في دراسة التاريخ وإعداد باحثين متخصصين.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تأهيل الطلاب بالمعرفة التاريخية والمهارات البحثية لفهم وتحليل الأحداث التاريخية.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الوعي التاريخي.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تطوير البحث العلمي في مجال التاريخ.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مختصين في دراسة وتحليل التاريخ.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باحث تاريخي، معلم تاريخ، مستشار في التراث الثقافي.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التاريخ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التاريخ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التاريخ - عبد الله يوسف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القديم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القديم - أحمد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الإسلامي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الإسلامي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الآثار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الآثار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مصادر البحث التاريخي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مصادر البحث - ريمون كاتل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التاريخ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الوسيط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الوسيط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الحديث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الحديث - شوقي ضيف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النصوص التاريخية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تحليل النصوص - عبد العزيز السعيد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الاجتماعي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الاجتماعي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التاريخية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الجغرافيا التاريخية - حامد زهران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التاريخ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الأوروبي الحديث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الأوروبي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الأمريكي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الأمريكي - أحمد شرف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الاقتصادي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الاقتصادي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العسكري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العسكري - محمد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التقنيات الحديثة في دراسة التاريخ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التقنيات الحديثة - ريمون كاتل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التاريخ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التاريخية المعاصرة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التاريخية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الشفوي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الشفوي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الثقافي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التاريخ الثقافي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دراسات متقدمة في التاريخ الإسلامي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الدراسات المتقدمة - حامد زهران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 النهائي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